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74" r:id="rId2"/>
    <p:sldId id="275" r:id="rId3"/>
    <p:sldId id="278" r:id="rId4"/>
    <p:sldId id="279" r:id="rId5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4D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/>
    <p:restoredTop sz="75038"/>
  </p:normalViewPr>
  <p:slideViewPr>
    <p:cSldViewPr>
      <p:cViewPr varScale="1">
        <p:scale>
          <a:sx n="84" d="100"/>
          <a:sy n="84" d="100"/>
        </p:scale>
        <p:origin x="208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13ADE-5EE6-4D5D-99D0-F1B42BCD48CE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26F8-9547-4179-B02C-2EA7D1DBB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57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/>
              <a:t>Students</a:t>
            </a:r>
            <a:r>
              <a:rPr kumimoji="1" lang="zh-CN" altLang="en-US" dirty="0"/>
              <a:t> </a:t>
            </a:r>
            <a:r>
              <a:rPr kumimoji="1" lang="en-US" altLang="zh-CN" dirty="0"/>
              <a:t>translate</a:t>
            </a:r>
            <a:r>
              <a:rPr kumimoji="1" lang="zh-CN" altLang="en-US" dirty="0"/>
              <a:t> </a:t>
            </a:r>
            <a:r>
              <a:rPr kumimoji="1" lang="en-US" altLang="zh-CN" dirty="0"/>
              <a:t>the</a:t>
            </a:r>
            <a:r>
              <a:rPr kumimoji="1" lang="zh-CN" altLang="en-US" dirty="0"/>
              <a:t> </a:t>
            </a:r>
            <a:r>
              <a:rPr kumimoji="1" lang="en-US" altLang="zh-CN" dirty="0"/>
              <a:t>words</a:t>
            </a:r>
            <a:r>
              <a:rPr kumimoji="1" lang="zh-CN" altLang="en-US" dirty="0"/>
              <a:t> </a:t>
            </a:r>
            <a:r>
              <a:rPr kumimoji="1" lang="en-US" altLang="zh-CN" dirty="0"/>
              <a:t>and</a:t>
            </a:r>
            <a:r>
              <a:rPr kumimoji="1" lang="zh-CN" altLang="en-US" dirty="0"/>
              <a:t> </a:t>
            </a:r>
            <a:r>
              <a:rPr kumimoji="1" lang="en-US" altLang="zh-CN" dirty="0"/>
              <a:t>sentences</a:t>
            </a:r>
            <a:r>
              <a:rPr kumimoji="1" lang="zh-CN" altLang="en-US" dirty="0"/>
              <a:t> </a:t>
            </a:r>
            <a:r>
              <a:rPr kumimoji="1" lang="en-US" altLang="zh-CN" dirty="0"/>
              <a:t>they</a:t>
            </a:r>
            <a:r>
              <a:rPr kumimoji="1" lang="zh-CN" altLang="en-US" dirty="0"/>
              <a:t> </a:t>
            </a:r>
            <a:r>
              <a:rPr kumimoji="1" lang="en-US" altLang="zh-CN" dirty="0"/>
              <a:t>see</a:t>
            </a:r>
            <a:r>
              <a:rPr kumimoji="1" lang="zh-CN" altLang="en-US" dirty="0"/>
              <a:t> </a:t>
            </a:r>
            <a:r>
              <a:rPr kumimoji="1" lang="en-US" altLang="zh-CN" dirty="0"/>
              <a:t>on</a:t>
            </a:r>
            <a:r>
              <a:rPr kumimoji="1" lang="zh-CN" altLang="en-US" dirty="0"/>
              <a:t> </a:t>
            </a:r>
            <a:r>
              <a:rPr kumimoji="1" lang="en-US" altLang="zh-CN" dirty="0"/>
              <a:t>the</a:t>
            </a:r>
            <a:r>
              <a:rPr kumimoji="1" lang="zh-CN" altLang="en-US" dirty="0"/>
              <a:t> </a:t>
            </a:r>
            <a:r>
              <a:rPr kumimoji="1" lang="en-US" altLang="zh-CN" dirty="0"/>
              <a:t>board</a:t>
            </a:r>
            <a:r>
              <a:rPr kumimoji="1" lang="zh-CN" altLang="en-US" dirty="0"/>
              <a:t> </a:t>
            </a:r>
            <a:r>
              <a:rPr kumimoji="1" lang="en-US" altLang="zh-CN" dirty="0"/>
              <a:t>on</a:t>
            </a:r>
            <a:r>
              <a:rPr kumimoji="1" lang="zh-CN" altLang="en-US" dirty="0"/>
              <a:t> </a:t>
            </a:r>
            <a:r>
              <a:rPr kumimoji="1" lang="en-US" altLang="zh-CN" dirty="0"/>
              <a:t>their</a:t>
            </a:r>
            <a:r>
              <a:rPr kumimoji="1" lang="zh-CN" altLang="en-US" dirty="0"/>
              <a:t> </a:t>
            </a:r>
            <a:r>
              <a:rPr kumimoji="1" lang="en-US" altLang="zh-CN" dirty="0"/>
              <a:t>mini-whiteboards.</a:t>
            </a:r>
            <a:r>
              <a:rPr kumimoji="1" lang="zh-CN" altLang="en-US" dirty="0"/>
              <a:t>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026F8-9547-4179-B02C-2EA7D1DBBBC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871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fld id="{5F608D86-BCDD-4498-9D63-EEDCC648B9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252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fld id="{890EF0FA-9B95-426B-860D-2102510162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839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fld id="{52CD4136-9C8D-41A4-8D3F-3015CA6FC9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145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fld id="{9FB64261-F751-4E46-B53C-6A020DA95E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581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fld id="{616BAB1E-5E4E-47DC-A8F2-36022174D3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554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fld id="{BC28EAAC-15A9-420E-93BC-38C0AB06ED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776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fld id="{5438D64D-9A37-4CBA-B4F3-8723E147CC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835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fld id="{34FB1A39-841F-4DAA-BC83-1CE67A6DA65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502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fld id="{C07BED88-6C0D-4B2B-BF36-7E0AC7DC7B3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610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fld id="{4F2FE392-0E57-410C-95BD-1940418C919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247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宋体" pitchFamily="2" charset="-122"/>
              </a:defRPr>
            </a:lvl1pPr>
          </a:lstStyle>
          <a:p>
            <a:pPr>
              <a:defRPr/>
            </a:pPr>
            <a:fld id="{329BDCF0-A7A1-4A2D-B8AD-2B2D4D016D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327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64404B-49C2-43ED-B4CF-03C538928541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722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omic Sans MS" pitchFamily="66" charset="0"/>
                <a:ea typeface="KaiTi" pitchFamily="49" charset="-122"/>
              </a:rPr>
              <a:t>Mini-whiteboard challenge</a:t>
            </a:r>
            <a:endParaRPr lang="en-GB" sz="3600" b="1" dirty="0">
              <a:latin typeface="Comic Sans MS" pitchFamily="66" charset="0"/>
              <a:ea typeface="KaiTi" pitchFamily="49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71600" y="2078266"/>
            <a:ext cx="698477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600" dirty="0">
                <a:solidFill>
                  <a:schemeClr val="bg1"/>
                </a:solidFill>
                <a:latin typeface="KaiTi" pitchFamily="49" charset="-122"/>
                <a:ea typeface="KaiTi" pitchFamily="49" charset="-122"/>
              </a:rPr>
              <a:t>看电影</a:t>
            </a:r>
            <a:endParaRPr lang="en-GB" sz="16600" dirty="0">
              <a:solidFill>
                <a:schemeClr val="bg1"/>
              </a:solidFill>
              <a:latin typeface="KaiTi" pitchFamily="49" charset="-122"/>
              <a:ea typeface="KaiTi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66436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omic Sans MS" pitchFamily="66" charset="0"/>
                <a:ea typeface="KaiTi" pitchFamily="49" charset="-122"/>
              </a:rPr>
              <a:t>Mini-whiteboard challenge</a:t>
            </a:r>
            <a:endParaRPr lang="en-GB" sz="3600" b="1" dirty="0">
              <a:latin typeface="Comic Sans MS" pitchFamily="66" charset="0"/>
              <a:ea typeface="KaiTi" pitchFamily="49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1560" y="2078266"/>
            <a:ext cx="8172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3800" dirty="0">
                <a:solidFill>
                  <a:schemeClr val="bg1"/>
                </a:solidFill>
                <a:latin typeface="KaiTi" pitchFamily="49" charset="-122"/>
                <a:ea typeface="KaiTi" pitchFamily="49" charset="-122"/>
              </a:rPr>
              <a:t>玩儿滑板</a:t>
            </a:r>
            <a:endParaRPr lang="en-GB" sz="13800" dirty="0">
              <a:solidFill>
                <a:schemeClr val="bg1"/>
              </a:solidFill>
              <a:latin typeface="KaiTi" pitchFamily="49" charset="-122"/>
              <a:ea typeface="KaiTi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17898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omic Sans MS" pitchFamily="66" charset="0"/>
                <a:ea typeface="KaiTi" pitchFamily="49" charset="-122"/>
              </a:rPr>
              <a:t>Mini-whiteboard challenge</a:t>
            </a:r>
            <a:endParaRPr lang="en-GB" sz="3600" b="1" dirty="0">
              <a:latin typeface="Comic Sans MS" pitchFamily="66" charset="0"/>
              <a:ea typeface="KaiTi" pitchFamily="49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5800" y="2276872"/>
            <a:ext cx="81724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1500" dirty="0">
                <a:solidFill>
                  <a:schemeClr val="bg1"/>
                </a:solidFill>
                <a:latin typeface="KaiTi" pitchFamily="49" charset="-122"/>
                <a:ea typeface="KaiTi" pitchFamily="49" charset="-122"/>
              </a:rPr>
              <a:t>我喜欢看书</a:t>
            </a:r>
            <a:endParaRPr lang="en-GB" sz="11500" dirty="0">
              <a:solidFill>
                <a:schemeClr val="bg1"/>
              </a:solidFill>
              <a:latin typeface="KaiTi" pitchFamily="49" charset="-122"/>
              <a:ea typeface="KaiTi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99888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omic Sans MS" pitchFamily="66" charset="0"/>
                <a:ea typeface="KaiTi" pitchFamily="49" charset="-122"/>
              </a:rPr>
              <a:t>Mini-whiteboard challenge</a:t>
            </a:r>
            <a:endParaRPr lang="en-GB" sz="3600" b="1" dirty="0">
              <a:latin typeface="Comic Sans MS" pitchFamily="66" charset="0"/>
              <a:ea typeface="KaiTi" pitchFamily="49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910" y="2276872"/>
            <a:ext cx="91140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9600" dirty="0">
                <a:solidFill>
                  <a:schemeClr val="bg1"/>
                </a:solidFill>
                <a:latin typeface="KaiTi" pitchFamily="49" charset="-122"/>
                <a:ea typeface="KaiTi" pitchFamily="49" charset="-122"/>
              </a:rPr>
              <a:t>我不喜欢听音乐</a:t>
            </a:r>
            <a:endParaRPr lang="en-GB" sz="9600" dirty="0">
              <a:solidFill>
                <a:schemeClr val="bg1"/>
              </a:solidFill>
              <a:latin typeface="KaiTi" pitchFamily="49" charset="-122"/>
              <a:ea typeface="KaiTi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3021196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36</Words>
  <Application>Microsoft Macintosh PowerPoint</Application>
  <PresentationFormat>全屏显示(4:3)</PresentationFormat>
  <Paragraphs>10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宋体</vt:lpstr>
      <vt:lpstr>KaiTi</vt:lpstr>
      <vt:lpstr>Arial</vt:lpstr>
      <vt:lpstr>Calibri</vt:lpstr>
      <vt:lpstr>Comic Sans MS</vt:lpstr>
      <vt:lpstr>Default Design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</dc:creator>
  <cp:lastModifiedBy>Chris Webster</cp:lastModifiedBy>
  <cp:revision>27</cp:revision>
  <cp:lastPrinted>2013-01-15T23:39:01Z</cp:lastPrinted>
  <dcterms:created xsi:type="dcterms:W3CDTF">2013-01-15T21:11:10Z</dcterms:created>
  <dcterms:modified xsi:type="dcterms:W3CDTF">2019-05-23T16:21:10Z</dcterms:modified>
</cp:coreProperties>
</file>