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87795" autoAdjust="0"/>
  </p:normalViewPr>
  <p:slideViewPr>
    <p:cSldViewPr snapToGrid="0">
      <p:cViewPr varScale="1">
        <p:scale>
          <a:sx n="81" d="100"/>
          <a:sy n="81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EE1E1-978E-43B1-904B-635F8E84F868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DC5EF-0059-45AB-A84E-7C3BA3C14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0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Use</a:t>
            </a:r>
            <a:r>
              <a:rPr lang="en-US" baseline="0" dirty="0" smtClean="0"/>
              <a:t> an authentic Chinese story (catered to the level of your students)</a:t>
            </a:r>
            <a:r>
              <a:rPr lang="en-GB" baseline="0" dirty="0" smtClean="0"/>
              <a:t> e.g. the story of </a:t>
            </a:r>
            <a:r>
              <a:rPr lang="en-US" altLang="zh-CN" baseline="0" dirty="0" err="1" smtClean="0"/>
              <a:t>Nian</a:t>
            </a:r>
            <a:r>
              <a:rPr lang="en-US" altLang="zh-CN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Tell the story slowly and clearly and use pictures and/or gestures to provide an extra scaffold to aid their understanding.</a:t>
            </a:r>
          </a:p>
          <a:p>
            <a:pPr marL="228600" indent="-228600">
              <a:buAutoNum type="arabicPeriod"/>
            </a:pPr>
            <a:r>
              <a:rPr lang="en-US" altLang="zh-CN" baseline="0" dirty="0" smtClean="0"/>
              <a:t>Pick students at random to retell the story in English and use peer feedback to fill in any gaps in their interpretation.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DC5EF-0059-45AB-A84E-7C3BA3C1458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5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365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21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862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05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83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49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77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390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28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40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8E9C5-A612-4AA1-A4D4-EB154D077443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F9FB9-7F21-4EE0-8E63-5544D736E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89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Interpreter</a:t>
            </a:r>
            <a:endParaRPr lang="en-GB" dirty="0"/>
          </a:p>
        </p:txBody>
      </p:sp>
      <p:pic>
        <p:nvPicPr>
          <p:cNvPr id="1026" name="Picture 2" descr="Image result for interpreter challeng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054" y="1084098"/>
            <a:ext cx="6891889" cy="420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51955" y="537713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1. Be prepared to </a:t>
            </a:r>
            <a:r>
              <a:rPr lang="en-US" dirty="0" err="1" smtClean="0"/>
              <a:t>summarise</a:t>
            </a:r>
            <a:r>
              <a:rPr lang="en-US" dirty="0" smtClean="0"/>
              <a:t> the story that is told to you in English.</a:t>
            </a:r>
          </a:p>
          <a:p>
            <a:pPr algn="ctr"/>
            <a:r>
              <a:rPr lang="en-US" dirty="0" smtClean="0"/>
              <a:t>2. Make sure to make notes while you listen!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3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等线</vt:lpstr>
      <vt:lpstr>Arial</vt:lpstr>
      <vt:lpstr>Calibri</vt:lpstr>
      <vt:lpstr>Calibri Light</vt:lpstr>
      <vt:lpstr>Office Theme</vt:lpstr>
      <vt:lpstr>Interpreter</vt:lpstr>
    </vt:vector>
  </TitlesOfParts>
  <Company>Radley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Interpreter</dc:title>
  <dc:creator>Chris Webster</dc:creator>
  <cp:lastModifiedBy>Chris Webster</cp:lastModifiedBy>
  <cp:revision>2</cp:revision>
  <dcterms:created xsi:type="dcterms:W3CDTF">2019-06-17T16:11:56Z</dcterms:created>
  <dcterms:modified xsi:type="dcterms:W3CDTF">2019-06-17T16:14:19Z</dcterms:modified>
</cp:coreProperties>
</file>